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sldSz cx="12192000" cy="6858000"/>
  <p:notesSz cx="6669088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33022-E526-487C-976B-FA25CA56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842A27-27FF-401F-9B4C-4B1F9252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4E257-6BE8-4A9E-BC2D-04B63F74E7C0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A66A70-3921-4F83-A75D-1B9510A0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95B09-2DEF-4A5B-A5A0-6096BC19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9A17-2ED9-49E5-828B-286F8FAC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2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152BF3-F937-4D31-A47B-A4B7AD3A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27D17F-F876-4B03-AE53-D418BA05B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AD0F5-69DA-4170-BE6E-D11FD2D8A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4E257-6BE8-4A9E-BC2D-04B63F74E7C0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C82E7E-D2CE-42FA-88A2-510A0915A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CCD4D-CF75-4B44-8F04-3E0A09D41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9A17-2ED9-49E5-828B-286F8FAC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6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FB31D9-6B35-4380-BFBD-E4945A7D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CF4072-B313-4EE0-800A-B9F589208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9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0E47F1-DE49-4A96-8E44-6C266ABC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487029-B1C5-40AE-AB77-3FE9D61874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60030"/>
      </p:ext>
    </p:extLst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9FB87C-B384-455E-8B3A-AE4D2C8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9E51FF-F6B3-45BE-9096-E6B1417770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75995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E5DA6F-3F60-4902-AE80-054727AC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CA9322-0D3E-48AD-AE85-5ECBACE00D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32336"/>
      </p:ext>
    </p:extLst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094A80-AA4C-4B5F-883B-67618FE6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C13151-1833-41B6-AD18-5B5233D5A6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89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472F5D-6976-4FA2-984C-1DC8E5E7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7F86E8-55BC-46B0-9361-665D3DF8A1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0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0C7C88-5BA3-46B0-8082-FB9CC214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A82D44-AFFE-40A3-A00E-6F1D2965C8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81562F-DF39-4457-8812-21986CB8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154B4E-31AE-4A76-BDC9-22165B04B2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0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390511-8BF4-4E12-A998-96D20EF8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ED887E-5F1A-4E4B-ADE3-DDB01CCD22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0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E81749-2543-4937-91CC-9F9F9857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5800A6-6C3B-4ADA-98D7-395F93999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1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406BE9-4B9E-440D-9940-EB803B6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11A688-1391-4619-AA24-04C197BD83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1495"/>
      </p:ext>
    </p:extLst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05B343-F27B-465B-AFA3-A426EE71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1DD06A-59FA-4102-8405-663F23886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897DF9-D137-43F7-BC36-448E35C5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CFC07-2A99-4072-8B27-925763CDFC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97453"/>
      </p:ext>
    </p:extLst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3CC330-6A44-4D6D-A1EA-3EE8488A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E2AB90-3C79-4417-AEE8-80670180E2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498"/>
      </p:ext>
    </p:extLst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305AB6-932F-4604-AF3D-35259906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3275FF-EFB9-4C8B-AE15-1F7B57F5B8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4104"/>
      </p:ext>
    </p:extLst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CB4B2F-E12D-4229-9A24-79479BC2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22897-4A44-41EA-B9C6-9D648AC48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6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3D53C9-1E38-480D-8246-5068B803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BB4671-45B4-44DD-932D-5504D539DD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F1E0DA-D71B-48F9-B4C1-CCC1F9B3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4F5B51-179E-49BE-B6F5-0A5917EE3A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29500"/>
      </p:ext>
    </p:extLst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DE1A6A-56EB-4BC3-8AC5-365EE20F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7D8AA9-3F18-4820-B400-032649BC2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2212"/>
      </p:ext>
    </p:extLst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AA724E-D6D8-49E6-8C92-5DFC2EB3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D1F073-114F-4F54-89F7-6B359B048B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5812"/>
      </p:ext>
    </p:extLst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5447FE-0269-4D5C-A412-6C45C6AF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BF0396-E1DE-4F4B-B4FB-699615742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07107"/>
      </p:ext>
    </p:extLst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CA37EB-6B26-4757-8FDD-7D4E493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9E99D8-B2F6-46B6-B2A0-54A108BB04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75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776736-3DE6-476B-B412-5703738E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B3DCD4-21D1-4278-B658-8FADDB6984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385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C9DFF9-6631-4908-91E4-43F76942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BF1D5F-348E-4D8E-9C20-C4B53A21EC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4796"/>
      </p:ext>
    </p:extLst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5F16FB-153B-4C16-A14A-03FDB0D0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6AB0CD-6335-4FC1-9B05-B78DB4323C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82575"/>
      </p:ext>
    </p:extLst>
  </p:cSld>
  <p:clrMapOvr>
    <a:masterClrMapping/>
  </p:clrMapOvr>
  <p:transition spd="slow">
    <p:zoom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79197D-6BAB-4F26-9334-2D5946BB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59B614-C2FC-41D5-87F7-FE00935FD2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51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BA4342-E63A-4D43-B24F-08788708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6C7036-516F-4F42-AEF8-F7273A6863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18516"/>
      </p:ext>
    </p:extLst>
  </p:cSld>
  <p:clrMapOvr>
    <a:masterClrMapping/>
  </p:clrMapOvr>
  <p:transition spd="slow"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F4FD57-9F07-431D-8ADC-06503C11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A23C1F-E029-4E76-87FE-C73D865F30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52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43A78F-B271-4763-8035-216C116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99314-F80C-4F70-A5D9-CDD45DC692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2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8E54E0-B3FA-4F32-A543-DDF88B0B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4FFB78-F419-4231-89EA-6386AA8C1A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5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8420FB-AC6B-49AB-A6EE-C1DA4F01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4EC80E-5500-4774-9C71-5C0F502588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0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71B037-AD64-4EAA-891D-6B466DA8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A740F-366A-4A1F-9F9B-931866805D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99885"/>
      </p:ext>
    </p:extLst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3AC9EE-33F5-4F37-83DC-55E2B10D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1EF012-E9CB-452F-BE9F-ED064E0BDE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8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5AA720-1EF1-4582-A633-CAE81ABE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A4CD1F-2BD1-4CFA-A773-4A55D08273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7108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4A8E61-B35B-4D5B-8AB9-6CC86445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CE68A-E077-43A7-8387-82C0A0500C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70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8F35EC-E040-4148-BA23-4C9E8DAD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9BA297-19BF-4173-9EFD-BC08D6CA9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22564"/>
      </p:ext>
    </p:extLst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AB3E0B-C001-4322-BB8D-8AC493A1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5B86CB-CE05-4A45-B4F5-717D04B38A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E2E4D2-6100-461D-800C-195F5777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CB03F-178D-450B-A688-ADB7F019CF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58546"/>
      </p:ext>
    </p:extLst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B31155-F3C5-47D3-97EB-7B9E8EF5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FF6A43-9862-400A-A511-FFB62F624F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2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608AE5-50CA-474B-A2F8-39BE9565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202A22-8EB5-4578-B728-780A1AE324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94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975129-56F1-40B8-8420-9E4BD4A8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84211A-746A-4EA9-95E5-C23D714240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15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972050-A750-42FE-A6E2-2DFE7E76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5E9569-049B-4EF3-AD74-B77295579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57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BC3ADD-D0E9-4562-B81D-FCB6C527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A82697-C9D4-475A-A7CB-9CF194962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68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EEE740-AB0B-4605-9528-6B80E3BA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1C0444-EC9C-434C-9D54-0FBD072643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31040A-3004-4F56-A01E-4CAE4AE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894F4C-8FA9-4109-B274-50E3ECB31F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94867"/>
      </p:ext>
    </p:extLst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3EDEEB-194A-4661-9B08-EBA9CEDE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CD712-62D6-4554-9102-5DE68E8467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17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A3F488-308D-4658-9500-D5F89554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4B1F3-A7DB-429B-97D5-801A630981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36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B63F89-DF9A-4DB3-A2E2-7863E011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139E4B-A0C7-4242-A701-6E6C99ED99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8BA203-680B-485C-B217-5ECB2979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C7A9BE-13FF-4EDA-B342-82C29D8C68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10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B326C6-5339-428B-9BAD-779FD88E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B7BC69-6653-444B-AC62-823D593175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8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D07B82-5B17-4A47-8818-299C116D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CD31AB-C3A6-4E32-9D9D-81A5A26D0D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31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EAA3CF-2197-42D6-9C71-586B096C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773625-B1A9-4261-92C1-E85B3317C3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7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3CB2E8-D695-49A9-B3C6-61B90A1A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65F68-8158-4805-8F62-1ABB22A64B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22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AD1306-496D-4599-BD40-A1BC9581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87443-146A-4999-A2C2-E2E32E16DB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39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FDF962-C232-4033-9A60-6D551595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472D84-E19F-43B5-8DA9-9CC5F9E9E8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1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86E32A-21C3-42C3-A1B1-2A22A2DF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29624E-C58A-40F8-B6CE-643818DC59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37905"/>
      </p:ext>
    </p:extLst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F06EF3-17A6-4303-A0DC-FC4C801F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A0A396-FBF1-44F4-B8D6-EA8B3D897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09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462A67-FCA4-4634-9E4A-57741BD0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8D4386-4163-4C6F-8F08-2240D8F89D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967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4840A9-9D84-40AE-A76A-289F8701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137E38-A0C4-4938-898F-A7156E1F7A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92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7A83A5-9ACB-4BBC-9117-98FBB51C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FBA8EC-8477-4E33-BC83-0BE052F79E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33189"/>
      </p:ext>
    </p:extLst>
  </p:cSld>
  <p:clrMapOvr>
    <a:masterClrMapping/>
  </p:clrMapOvr>
  <p:transition spd="slow">
    <p:zoom dir="in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D7FE5E-B3AB-46D8-90CB-48EF97B5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3CAE45-6718-4C80-B6C3-78919C048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52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4AF7FF-5B33-46AA-B028-22E0EB6A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26B8C2-FBB9-4EDE-87AD-CBB7550491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8364"/>
      </p:ext>
    </p:extLst>
  </p:cSld>
  <p:clrMapOvr>
    <a:masterClrMapping/>
  </p:clrMapOvr>
  <p:transition spd="slow">
    <p:zoom dir="in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8B5771-7E09-4D72-B18B-8A47A4EF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8CEC62-6E63-4F57-99D9-0964CB40D2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0842"/>
      </p:ext>
    </p:extLst>
  </p:cSld>
  <p:clrMapOvr>
    <a:masterClrMapping/>
  </p:clrMapOvr>
  <p:transition spd="slow">
    <p:zoom dir="in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689D30-48EC-42F2-AF89-EC45F3F4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4D8D78-257A-4CAB-A8C2-880124ACE6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40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904B5F-6009-4BB6-85BE-4FA1A25C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9735AB-A77C-4F0D-934B-635738E13B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61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475179-BEA0-417F-9FDB-9FDEDC99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52378-0CEC-47D3-97D7-65710162B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43514"/>
      </p:ext>
    </p:extLst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C3586A-C218-42CD-BC12-4332DFAC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37B7A1-5804-4177-935A-52ADDD367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99093"/>
      </p:ext>
    </p:extLst>
  </p:cSld>
  <p:clrMapOvr>
    <a:masterClrMapping/>
  </p:clrMapOvr>
  <p:transition spd="slow">
    <p:zoom dir="in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FACF9D-64D6-46A4-A20B-3C63D14C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1B0050-0BBF-4A5B-94E2-00514C7468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C36261-41AA-4639-A2CA-11F5704E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C9C88-D265-4770-986E-26D412EF2E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71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8B0987-4388-40FC-A24F-AF966D48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8EB69B-A481-4816-944B-2E493A163F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66556"/>
      </p:ext>
    </p:extLst>
  </p:cSld>
  <p:clrMapOvr>
    <a:masterClrMapping/>
  </p:clrMapOvr>
  <p:transition spd="slow">
    <p:zoom dir="in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811C68-1499-4B0C-BCA1-67CB97A4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DF3337-31C6-4246-8939-F4676AE9EF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30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4B8C88-EC51-4C69-AD79-127207D7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7676D-D194-49D4-A0E0-727002EBC4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764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A8E4C2-7D08-4679-AA1E-DCF1A912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DBA719-18DF-4949-AB88-D8AAA5A240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0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33C610-3DDF-4A81-B442-E8CC5744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29F216-44A1-4EAD-8D7F-1E6E343BF8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43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1927AB-408B-4127-A291-8F8C5A58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15ECD6-12E0-48DA-A559-0F702C4C95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773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A1A1A1-A7DF-4D77-8797-D56EEFCF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C8FEEA-92AA-4904-8995-A2466EEE82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43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BCAE64-8074-4C1A-A1ED-3A987C2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C5841-7C07-488D-A3CF-60105C3BF2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1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ED506F-65DF-479F-B1D3-DB13239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9CC398-18F7-4540-996B-2B83BBEDF2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7813"/>
      </p:ext>
    </p:extLst>
  </p:cSld>
  <p:clrMapOvr>
    <a:masterClrMapping/>
  </p:clrMapOvr>
  <p:transition spd="slow">
    <p:zoom dir="in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D721D4-9F2A-4B9C-B8D7-229CB790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2A09BE-7D72-49F3-930E-C1FF47CFCA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443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47861E-3744-41B6-92E5-3ABF2E7E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967AF-405A-43BF-A6DD-50B2A3FA9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81977"/>
      </p:ext>
    </p:extLst>
  </p:cSld>
  <p:clrMapOvr>
    <a:masterClrMapping/>
  </p:clrMapOvr>
  <p:transition spd="slow">
    <p:zoom dir="in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08F7AD-F8C4-496E-9DFA-61424268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405717-E5E6-4F89-B928-15DB63C574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130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300D39-885C-4E37-A3DD-ABE70401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0756C1-9D8D-4B46-8EDC-3C9E97D3A6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26625"/>
      </p:ext>
    </p:extLst>
  </p:cSld>
  <p:clrMapOvr>
    <a:masterClrMapping/>
  </p:clrMapOvr>
  <p:transition spd="slow">
    <p:zoom dir="in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1C0278-A324-49E8-8BEB-21669321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627D3E-FD30-43A2-8561-F428174ED7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99313"/>
      </p:ext>
    </p:extLst>
  </p:cSld>
  <p:clrMapOvr>
    <a:masterClrMapping/>
  </p:clrMapOvr>
  <p:transition spd="slow">
    <p:zoom dir="in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C7D4A5-82D9-4325-8479-CFFAB6A5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16CFAF-06C9-4C2D-A37E-FA3455A4F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71339"/>
      </p:ext>
    </p:extLst>
  </p:cSld>
  <p:clrMapOvr>
    <a:masterClrMapping/>
  </p:clrMapOvr>
  <p:transition spd="slow">
    <p:zoom dir="in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0670F9-BF0B-42E1-BF61-C0DFD825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4CB27-721D-4670-B2EB-9339102957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41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4582ED-B813-405E-B8AA-6DEE7237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0E944E-E25D-4467-A4E6-8CD5395C6B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43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D504E8-F5BA-49A0-870E-3D5B9174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7305C5-2CC1-4070-85A3-0A397F7212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77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CFCCAA-E687-4D01-A669-1943CFF1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E02641-4E19-41E0-97A2-F9A9417632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7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794DB1-0D12-4D04-BDB1-4639567F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754E1F-5781-4C26-93D5-36AEB60FCF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79271"/>
      </p:ext>
    </p:extLst>
  </p:cSld>
  <p:clrMapOvr>
    <a:masterClrMapping/>
  </p:clrMapOvr>
  <p:transition spd="slow">
    <p:zoom dir="in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1CD578-8337-4011-A826-60E2B675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FDC41D-1A2C-44E4-A5E4-46C7DD2997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453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0BDA08-DA39-4884-98EC-2DAA1D26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AF411D-2D3E-4B8D-B656-639A8BDE23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43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94136E-F1FF-4812-9391-44A4F9D8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6A016F-4362-4594-99FA-08D76C4B5A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43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082022-1070-4A87-82D1-AAA7BAE6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84263-2E02-4E25-A1B3-7D57DB8252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629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EEA486-E590-4710-8404-91813B8D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BB3A0F-C685-470C-8F17-423481589D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9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2023-09-19T03:09:37Z</dcterms:created>
  <dcterms:modified xsi:type="dcterms:W3CDTF">2023-09-19T03:09:37Z</dcterms:modified>
</cp:coreProperties>
</file>